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6AF3BE-32A2-11E1-C687-001E338BD546}" type="datetimeFigureOut">
              <a:rPr lang="es-MX" smtClean="0"/>
              <a:pPr/>
              <a:t>26/01/2012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C6B935A-32A2-11E1-C687-001E338BD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do50.org/mujerescreativas/Anarquismo%20la%20conexion%20feminista%201.htm" TargetMode="External"/><Relationship Id="rId2" Type="http://schemas.openxmlformats.org/officeDocument/2006/relationships/hyperlink" Target="http://www.slideshare.net/guest8dcd3f/el-anarquismo-cientfico-luis-f-bustaman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asesypensamientos.com.ar/frases-de-anarquia.html" TargetMode="External"/><Relationship Id="rId4" Type="http://schemas.openxmlformats.org/officeDocument/2006/relationships/hyperlink" Target="http://www.kclibertaria.comyr.com/lpdf/l16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772400" cy="1975104"/>
          </a:xfrm>
        </p:spPr>
        <p:txBody>
          <a:bodyPr/>
          <a:lstStyle/>
          <a:p>
            <a:r>
              <a:rPr lang="es-MX" dirty="0" smtClean="0"/>
              <a:t>Seis diferentes definiciones de anarquismo.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28852" y="1819276"/>
            <a:ext cx="6400800" cy="1752600"/>
          </a:xfrm>
        </p:spPr>
        <p:txBody>
          <a:bodyPr/>
          <a:lstStyle/>
          <a:p>
            <a:r>
              <a:rPr lang="es-MX" dirty="0" smtClean="0"/>
              <a:t>Recopilación realizada por Iván Muñoz </a:t>
            </a:r>
            <a:r>
              <a:rPr lang="es-MX" dirty="0" smtClean="0"/>
              <a:t>Arévalo</a:t>
            </a:r>
          </a:p>
          <a:p>
            <a:endParaRPr lang="es-MX" dirty="0" smtClean="0"/>
          </a:p>
          <a:p>
            <a:r>
              <a:rPr lang="es-MX" dirty="0" smtClean="0"/>
              <a:t>2012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El siguiente trabajo recopila seis diferentes definiciones de anarquismo, y es realizado con el objetivo de brindar una visión más clara del anarquismo ya que esta se encuentra muy tergiversada por la ignorancia.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Existen diversas definiciones del anarquismo al ser una ideología libre cada persona que comparte este pensamiento puede desarrollar la propia. Nadie pude apropiarse de la verdad absoluta.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Piotr</a:t>
            </a:r>
            <a:r>
              <a:rPr lang="es-MX" dirty="0" smtClean="0"/>
              <a:t> </a:t>
            </a:r>
            <a:r>
              <a:rPr lang="es-MX" dirty="0" err="1" smtClean="0"/>
              <a:t>Kropotkin</a:t>
            </a:r>
            <a:endParaRPr lang="es-MX" dirty="0"/>
          </a:p>
        </p:txBody>
      </p:sp>
      <p:pic>
        <p:nvPicPr>
          <p:cNvPr id="5" name="4 Marcador de contenido" descr="kropotkin3-fd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1714489"/>
            <a:ext cx="3143272" cy="3837412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00502"/>
          </a:xfrm>
        </p:spPr>
        <p:txBody>
          <a:bodyPr/>
          <a:lstStyle/>
          <a:p>
            <a:r>
              <a:rPr lang="es-MX" dirty="0" smtClean="0"/>
              <a:t>“El anarquismo es el anhelo por abolir los gobiernos a fin de que la libertad, la igualdad y la fraternidad, no sean por más tiempo vanas palabras, sino vivientes realidades”.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Ferrer Guardia</a:t>
            </a:r>
            <a:endParaRPr lang="es-MX" dirty="0"/>
          </a:p>
        </p:txBody>
      </p:sp>
      <p:pic>
        <p:nvPicPr>
          <p:cNvPr id="5" name="4 Marcador de contenido" descr="indic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2571768" cy="3819457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“El anarquismo es una doctrina que pretende hacer lo que las revoluciones políticas de todos los tiempos han olvidado: reconstruir la sociedad por la forma de la igualdad, suprimiendo al efecto la desigualdad de las riquezas. -Todos los gobiernos son burgueses (esto es, ricos), luego hay que abolirlos”.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Emma </a:t>
            </a:r>
            <a:r>
              <a:rPr lang="es-MX" dirty="0"/>
              <a:t>G</a:t>
            </a:r>
            <a:r>
              <a:rPr lang="es-MX" dirty="0" smtClean="0"/>
              <a:t>oldman</a:t>
            </a:r>
            <a:endParaRPr lang="es-MX" dirty="0"/>
          </a:p>
        </p:txBody>
      </p:sp>
      <p:pic>
        <p:nvPicPr>
          <p:cNvPr id="5" name="4 Marcador de contenido" descr="index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1349" y="1714488"/>
            <a:ext cx="3396233" cy="4143404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00496" y="1357298"/>
            <a:ext cx="4786346" cy="5214974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El anarquismo, representa la liberación de la mente humana de la dominación de la religión; representa la liberación del cuerpo de la dominación de la propiedad; la liberación de las cadenas y restricciones de un gobierno. El anarquismo representa un orden social basado en la conjunción de grupos libres de individuos que producen el bienestar social, y un orden que le dará la garantía a todo ser humano de tener libre acceso a la tierra y a la posibilidad de cubrir sus necesidades vitales, de acuerdo a sus deseos, gustos e inclinaciones individuales.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Ricardo Mella.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5" name="4 Marcador de contenido" descr="mell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3759" y="1770063"/>
            <a:ext cx="2941357" cy="4525962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Anarquía, expresión acabada de la Libertad, afirmando necesariamente la Igualdad económica y social de los hombres, es, pues, el resumen y compendio de todas las aspiraciones humanas.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Elisee</a:t>
            </a:r>
            <a:r>
              <a:rPr lang="es-MX" dirty="0" smtClean="0"/>
              <a:t> </a:t>
            </a:r>
            <a:r>
              <a:rPr lang="es-MX" dirty="0" err="1" smtClean="0"/>
              <a:t>Reclus</a:t>
            </a:r>
            <a:endParaRPr lang="es-MX" dirty="0"/>
          </a:p>
        </p:txBody>
      </p:sp>
      <p:pic>
        <p:nvPicPr>
          <p:cNvPr id="6" name="5 Marcador de contenido" descr="reclu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3429024" cy="4087397"/>
          </a:xfrm>
        </p:spPr>
      </p:pic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55344" y="2428868"/>
            <a:ext cx="4038600" cy="3867596"/>
          </a:xfrm>
        </p:spPr>
        <p:txBody>
          <a:bodyPr/>
          <a:lstStyle/>
          <a:p>
            <a:r>
              <a:rPr lang="es-MX" dirty="0" smtClean="0"/>
              <a:t>La anarquía es la más alta expresión del orden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Alexander </a:t>
            </a:r>
            <a:r>
              <a:rPr lang="es-MX" dirty="0" err="1" smtClean="0"/>
              <a:t>Berckman</a:t>
            </a:r>
            <a:endParaRPr lang="es-MX" dirty="0"/>
          </a:p>
        </p:txBody>
      </p:sp>
      <p:pic>
        <p:nvPicPr>
          <p:cNvPr id="5" name="4 Marcador de contenido" descr="berkman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2000240"/>
            <a:ext cx="3286148" cy="3914218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Considero el anarquismo como la concepción más racional y práctica de una vida social en libertad y en armonía. Estoy convencido de que su realización es una certeza en el curso del desarrollo humano.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Bibliografia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Bustamente</a:t>
            </a:r>
            <a:r>
              <a:rPr lang="es-MX" dirty="0" smtClean="0"/>
              <a:t>. L., El anarquismo </a:t>
            </a:r>
            <a:r>
              <a:rPr lang="es-MX" dirty="0" err="1" smtClean="0"/>
              <a:t>cientifico</a:t>
            </a:r>
            <a:r>
              <a:rPr lang="es-MX" dirty="0" smtClean="0"/>
              <a:t>, en </a:t>
            </a:r>
            <a:r>
              <a:rPr lang="es-MX" dirty="0" smtClean="0">
                <a:hlinkClick r:id="rId2"/>
              </a:rPr>
              <a:t>http://www.slideshare.net/guest8dcd3f/el-anarquismo-cientfico-luis-f-bustamante</a:t>
            </a:r>
            <a:endParaRPr lang="es-MX" dirty="0" smtClean="0"/>
          </a:p>
          <a:p>
            <a:r>
              <a:rPr lang="es-MX" dirty="0" err="1" smtClean="0"/>
              <a:t>Kornegger</a:t>
            </a:r>
            <a:r>
              <a:rPr lang="es-MX" dirty="0" smtClean="0"/>
              <a:t>, p., Anarquismo: la conexión feminista, en </a:t>
            </a:r>
            <a:r>
              <a:rPr lang="es-MX" dirty="0" smtClean="0">
                <a:hlinkClick r:id="rId3"/>
              </a:rPr>
              <a:t>http://www.nodo50.org/mujerescreativas/Anarquismo%20la%20conexion%20feminista%201.htm</a:t>
            </a:r>
            <a:endParaRPr lang="es-MX" dirty="0" smtClean="0"/>
          </a:p>
          <a:p>
            <a:r>
              <a:rPr lang="es-MX" dirty="0" smtClean="0"/>
              <a:t>Mella, R., Forjando un mundo libre, en </a:t>
            </a:r>
            <a:r>
              <a:rPr lang="es-MX" dirty="0" smtClean="0">
                <a:hlinkClick r:id="rId4"/>
              </a:rPr>
              <a:t>www.kclibertaria.comyr.com/lpdf/l162.pdf</a:t>
            </a:r>
            <a:endParaRPr lang="es-MX" dirty="0" smtClean="0"/>
          </a:p>
          <a:p>
            <a:r>
              <a:rPr lang="es-MX" dirty="0" err="1" smtClean="0"/>
              <a:t>Elisse</a:t>
            </a:r>
            <a:r>
              <a:rPr lang="es-MX" dirty="0" smtClean="0"/>
              <a:t> </a:t>
            </a:r>
            <a:r>
              <a:rPr lang="es-MX" dirty="0" err="1" smtClean="0"/>
              <a:t>Reclus</a:t>
            </a:r>
            <a:r>
              <a:rPr lang="es-MX" dirty="0" smtClean="0"/>
              <a:t>, Frases de </a:t>
            </a:r>
            <a:r>
              <a:rPr lang="es-MX" dirty="0" err="1" smtClean="0"/>
              <a:t>anarquia</a:t>
            </a:r>
            <a:r>
              <a:rPr lang="es-MX" dirty="0" smtClean="0"/>
              <a:t>, en </a:t>
            </a:r>
            <a:r>
              <a:rPr lang="es-MX" dirty="0" smtClean="0">
                <a:hlinkClick r:id="rId5"/>
              </a:rPr>
              <a:t>http://www.frasesypensamientos.com.ar/frases-de-anarquia.html</a:t>
            </a:r>
            <a:endParaRPr lang="es-MX" dirty="0" smtClean="0"/>
          </a:p>
          <a:p>
            <a:r>
              <a:rPr lang="es-MX" dirty="0" err="1" smtClean="0"/>
              <a:t>Berckman</a:t>
            </a:r>
            <a:r>
              <a:rPr lang="es-MX" dirty="0" smtClean="0"/>
              <a:t>, A., El </a:t>
            </a:r>
            <a:r>
              <a:rPr lang="es-MX" dirty="0" err="1" smtClean="0"/>
              <a:t>abc</a:t>
            </a:r>
            <a:r>
              <a:rPr lang="es-MX" dirty="0" smtClean="0"/>
              <a:t> del comunismo libertario, www.kclibertaria.comyr.com/lpdf/l021.pdf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244</TotalTime>
  <Words>424</Words>
  <Application>Microsoft Office PowerPoint</Application>
  <PresentationFormat>Presentación en pantalla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Metro</vt:lpstr>
      <vt:lpstr>Seis diferentes definiciones de anarquismo.</vt:lpstr>
      <vt:lpstr>Introducción </vt:lpstr>
      <vt:lpstr>Piotr Kropotkin</vt:lpstr>
      <vt:lpstr>Ferrer Guardia</vt:lpstr>
      <vt:lpstr>Emma Goldman</vt:lpstr>
      <vt:lpstr> Ricardo Mella. </vt:lpstr>
      <vt:lpstr>Elisee Reclus</vt:lpstr>
      <vt:lpstr>Alexander Berckman</vt:lpstr>
      <vt:lpstr>Bibliografia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definiciones de anarquismo.</dc:title>
  <dc:creator>kennard</dc:creator>
  <cp:lastModifiedBy>everardo</cp:lastModifiedBy>
  <cp:revision>28</cp:revision>
  <dcterms:created xsi:type="dcterms:W3CDTF">2011-12-30T04:57:14Z</dcterms:created>
  <dcterms:modified xsi:type="dcterms:W3CDTF">2012-01-26T16:01:20Z</dcterms:modified>
</cp:coreProperties>
</file>